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269" r:id="rId5"/>
    <p:sldId id="270" r:id="rId6"/>
    <p:sldId id="271" r:id="rId7"/>
    <p:sldId id="272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7AC3E4"/>
    <a:srgbClr val="99CCFF"/>
    <a:srgbClr val="CCECFF"/>
    <a:srgbClr val="009ED6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7C64-3145-4B8D-A5FC-032105B54543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9871-9BA9-475F-A18E-26A25ACF4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02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2A37-24C0-424D-9EC5-41DF2C01089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2C11-6EC8-439A-8D44-1E65CC3EF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71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38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08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35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75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39222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62632"/>
      </p:ext>
    </p:extLst>
  </p:cSld>
  <p:clrMapOvr>
    <a:masterClrMapping/>
  </p:clrMapOvr>
  <p:transition spd="slow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1227"/>
      </p:ext>
    </p:extLst>
  </p:cSld>
  <p:clrMapOvr>
    <a:masterClrMapping/>
  </p:clrMapOvr>
  <p:transition spd="slow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7262"/>
      </p:ext>
    </p:extLst>
  </p:cSld>
  <p:clrMapOvr>
    <a:masterClrMapping/>
  </p:clrMapOvr>
  <p:transition spd="slow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176"/>
      </p:ext>
    </p:extLst>
  </p:cSld>
  <p:clrMapOvr>
    <a:masterClrMapping/>
  </p:clrMapOvr>
  <p:transition spd="slow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70589"/>
      </p:ext>
    </p:extLst>
  </p:cSld>
  <p:clrMapOvr>
    <a:masterClrMapping/>
  </p:clrMapOvr>
  <p:transition spd="slow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85678"/>
      </p:ext>
    </p:extLst>
  </p:cSld>
  <p:clrMapOvr>
    <a:masterClrMapping/>
  </p:clrMapOvr>
  <p:transition spd="slow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74674"/>
      </p:ext>
    </p:extLst>
  </p:cSld>
  <p:clrMapOvr>
    <a:masterClrMapping/>
  </p:clrMapOvr>
  <p:transition spd="slow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09547"/>
      </p:ext>
    </p:extLst>
  </p:cSld>
  <p:clrMapOvr>
    <a:masterClrMapping/>
  </p:clrMapOvr>
  <p:transition spd="slow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5556"/>
      </p:ext>
    </p:extLst>
  </p:cSld>
  <p:clrMapOvr>
    <a:masterClrMapping/>
  </p:clrMapOvr>
  <p:transition spd="slow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65642"/>
      </p:ext>
    </p:extLst>
  </p:cSld>
  <p:clrMapOvr>
    <a:masterClrMapping/>
  </p:clrMapOvr>
  <p:transition spd="slow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www.diakonie.cz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pull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4941168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F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772816"/>
            <a:ext cx="820891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Dům Diakonie v Kamýcké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a po stěhování chráněných dílen</a:t>
            </a:r>
          </a:p>
          <a:p>
            <a:pPr algn="ctr">
              <a:spcBef>
                <a:spcPts val="300"/>
              </a:spcBef>
            </a:pPr>
            <a:endParaRPr lang="cs-CZ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36642"/>
            <a:ext cx="349129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757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31640" y="5873309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 do budovy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188604" cy="4248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615043"/>
            <a:ext cx="3960440" cy="52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762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80572" y="49411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keramická dílna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66" y="1268760"/>
            <a:ext cx="3457603" cy="2592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5579"/>
            <a:ext cx="4436349" cy="591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68824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47664" y="58669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řípravna keramické dílny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314"/>
            <a:ext cx="4376888" cy="32849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5215360" cy="39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6265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-593790" y="595102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extilní dílna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925"/>
            <a:ext cx="3493957" cy="46531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0102"/>
            <a:ext cx="4204836" cy="56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0099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380032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kuchyňka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35" y="836712"/>
            <a:ext cx="3394626" cy="45811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" y="548680"/>
            <a:ext cx="399738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9870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53012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</a:t>
            </a:r>
            <a:endParaRPr lang="cs-CZ" sz="3600" b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6"/>
          <a:stretch/>
        </p:blipFill>
        <p:spPr>
          <a:xfrm>
            <a:off x="576691" y="1196752"/>
            <a:ext cx="3814153" cy="3018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48" y="472939"/>
            <a:ext cx="3835592" cy="52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205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255031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pozornost!</a:t>
            </a: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34796" y="957055"/>
            <a:ext cx="64807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700" dirty="0" smtClean="0">
                <a:solidFill>
                  <a:srgbClr val="7AC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16700" dirty="0">
              <a:solidFill>
                <a:srgbClr val="7AC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 rot="10800000">
            <a:off x="7596336" y="1988840"/>
            <a:ext cx="898003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700" dirty="0">
                <a:solidFill>
                  <a:srgbClr val="7AC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6864399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AD021E5-863C-41B3-9F10-0AB618D2B5B7}" vid="{EF3BEBCD-2DE2-46BC-9CBB-1DC14AB56F9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36</Words>
  <Application>Microsoft Office PowerPoint</Application>
  <PresentationFormat>Předvádění na obrazovce (4:3)</PresentationFormat>
  <Paragraphs>19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2014_DIA_PPT_sablona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Cimburová</dc:creator>
  <cp:lastModifiedBy>Vendula Poštová</cp:lastModifiedBy>
  <cp:revision>12</cp:revision>
  <dcterms:created xsi:type="dcterms:W3CDTF">2018-11-14T15:17:19Z</dcterms:created>
  <dcterms:modified xsi:type="dcterms:W3CDTF">2018-11-15T09:22:48Z</dcterms:modified>
</cp:coreProperties>
</file>